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3934"/>
  </p:normalViewPr>
  <p:slideViewPr>
    <p:cSldViewPr snapToGrid="0">
      <p:cViewPr varScale="1">
        <p:scale>
          <a:sx n="89" d="100"/>
          <a:sy n="89" d="100"/>
        </p:scale>
        <p:origin x="31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930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948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15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970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911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95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251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36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22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35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721F4-EB2F-9742-B728-9760125C099C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82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721F4-EB2F-9742-B728-9760125C099C}" type="datetimeFigureOut">
              <a:rPr kumimoji="1" lang="ja-JP" altLang="en-US" smtClean="0"/>
              <a:t>2023/10/22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8B260-A675-1F45-903F-FF91570AD1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08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9FCC89-14DC-EB99-A4FA-8AA0C90AA3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D56636F-B3F3-868C-FC76-B2C1858F6A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E55BB6A-81B1-4A44-E10A-4949FC1756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448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0</Words>
  <Application>Microsoft Macintosh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megumi nakajima</dc:creator>
  <cp:lastModifiedBy>megumi nakajima</cp:lastModifiedBy>
  <cp:revision>1</cp:revision>
  <dcterms:created xsi:type="dcterms:W3CDTF">2023-10-22T05:50:51Z</dcterms:created>
  <dcterms:modified xsi:type="dcterms:W3CDTF">2023-10-22T05:53:08Z</dcterms:modified>
</cp:coreProperties>
</file>